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16" r:id="rId3"/>
  </p:sldMasterIdLst>
  <p:notesMasterIdLst>
    <p:notesMasterId r:id="rId12"/>
  </p:notesMasterIdLst>
  <p:sldIdLst>
    <p:sldId id="257" r:id="rId4"/>
    <p:sldId id="2007577143" r:id="rId5"/>
    <p:sldId id="2007577142" r:id="rId6"/>
    <p:sldId id="2007577141" r:id="rId7"/>
    <p:sldId id="2007577067" r:id="rId8"/>
    <p:sldId id="2007577071" r:id="rId9"/>
    <p:sldId id="2007577144" r:id="rId10"/>
    <p:sldId id="33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36D16-B364-45EC-954A-837EB1D30D4D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1F7E9-D64E-477D-A587-B541B516D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30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25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55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微软雅黑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445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8296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751970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76977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1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54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51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00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15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47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48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48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409310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7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14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9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61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72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67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508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47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92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31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85257"/>
      </p:ext>
    </p:extLst>
  </p:cSld>
  <p:clrMapOvr>
    <a:masterClrMapping/>
  </p:clrMapOvr>
  <p:transition spd="med" advClick="0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88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5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17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45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97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5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06635"/>
      </p:ext>
    </p:extLst>
  </p:cSld>
  <p:clrMapOvr>
    <a:masterClrMapping/>
  </p:clrMapOvr>
  <p:transition spd="med" advClick="0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372621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487408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680767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044343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150730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733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7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08656" y="1393508"/>
            <a:ext cx="52128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từ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và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câu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(t4)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  <a:cs typeface="+mn-cs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11608" y="175275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268361" y="351745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Thứ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Năm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ngày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30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  <a:ea typeface="Calibri"/>
                <a:cs typeface="Arial"/>
              </a:rPr>
              <a:t>Ǉ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háng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9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năm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2021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177441" y="1224757"/>
            <a:ext cx="305117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T</a:t>
            </a:r>
            <a:r>
              <a:rPr lang="el-GR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Θ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Ğng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V</a:t>
            </a:r>
            <a:r>
              <a:rPr lang="el-GR" altLang="en-US" sz="3800" b="1" dirty="0">
                <a:solidFill>
                  <a:srgbClr val="7030A0"/>
                </a:solidFill>
                <a:latin typeface="HP001 4 hàng" pitchFamily="34" charset="0"/>
              </a:rPr>
              <a:t>Η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İt</a:t>
            </a:r>
            <a:r>
              <a:rPr lang="el-GR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623160" y="1960828"/>
            <a:ext cx="366839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Luyện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tập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452674" y="2689016"/>
            <a:ext cx="11551884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Mở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ǟộng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vốn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từ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về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hĲt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động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thể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thao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vui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chơi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941881" y="3409321"/>
            <a:ext cx="771560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Câu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nêu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hĲt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động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43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vui nhộn cho bé- Tập thể dục buổi sá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2522" y="-12832"/>
            <a:ext cx="12261564" cy="6569939"/>
          </a:xfrm>
        </p:spPr>
      </p:pic>
    </p:spTree>
    <p:extLst>
      <p:ext uri="{BB962C8B-B14F-4D97-AF65-F5344CB8AC3E}">
        <p14:creationId xmlns:p14="http://schemas.microsoft.com/office/powerpoint/2010/main" val="929732449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387" y="62365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233E4F-1205-438B-9987-6114861D1AEC}"/>
              </a:ext>
            </a:extLst>
          </p:cNvPr>
          <p:cNvSpPr txBox="1"/>
          <p:nvPr/>
        </p:nvSpPr>
        <p:spPr>
          <a:xfrm>
            <a:off x="2706884" y="728987"/>
            <a:ext cx="7653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32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Nói tên các dụng cụ thể thao sau: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D53B59-F1CB-4010-907D-29772ABDF1C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332" y="1857690"/>
            <a:ext cx="6909335" cy="202224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9FDFB50-ED3A-49FF-B0F3-60A60594576E}"/>
              </a:ext>
            </a:extLst>
          </p:cNvPr>
          <p:cNvGrpSpPr/>
          <p:nvPr/>
        </p:nvGrpSpPr>
        <p:grpSpPr>
          <a:xfrm>
            <a:off x="2209599" y="3970750"/>
            <a:ext cx="2740028" cy="661207"/>
            <a:chOff x="-1436634" y="1711465"/>
            <a:chExt cx="5760290" cy="66120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3DCD3A-DA65-4FC2-936E-0A69E7243C46}"/>
                </a:ext>
              </a:extLst>
            </p:cNvPr>
            <p:cNvSpPr/>
            <p:nvPr/>
          </p:nvSpPr>
          <p:spPr>
            <a:xfrm>
              <a:off x="-1039516" y="1941279"/>
              <a:ext cx="4966057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B0D769-687C-4B1E-B5F0-9DE3A16B61AF}"/>
                </a:ext>
              </a:extLst>
            </p:cNvPr>
            <p:cNvSpPr txBox="1"/>
            <p:nvPr/>
          </p:nvSpPr>
          <p:spPr>
            <a:xfrm>
              <a:off x="-1436634" y="1711465"/>
              <a:ext cx="5760290" cy="661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Wingdings" panose="05000000000000000000" pitchFamily="2" charset="2"/>
                </a:rPr>
                <a:t>vợt bóng bàn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18EFFD-1DBA-4419-B6A7-1D3F750EFE5E}"/>
              </a:ext>
            </a:extLst>
          </p:cNvPr>
          <p:cNvGrpSpPr/>
          <p:nvPr/>
        </p:nvGrpSpPr>
        <p:grpSpPr>
          <a:xfrm>
            <a:off x="5128067" y="3970749"/>
            <a:ext cx="2265447" cy="724154"/>
            <a:chOff x="-187242" y="1787428"/>
            <a:chExt cx="4359227" cy="54857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96337DD-E192-4B61-AEA3-AD3D7B5F44E5}"/>
                </a:ext>
              </a:extLst>
            </p:cNvPr>
            <p:cNvSpPr/>
            <p:nvPr/>
          </p:nvSpPr>
          <p:spPr>
            <a:xfrm>
              <a:off x="58207" y="1941279"/>
              <a:ext cx="3868333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381BAC0-CC87-4837-B3F5-67BC10D482F1}"/>
                </a:ext>
              </a:extLst>
            </p:cNvPr>
            <p:cNvSpPr txBox="1"/>
            <p:nvPr/>
          </p:nvSpPr>
          <p:spPr>
            <a:xfrm>
              <a:off x="-187242" y="1787428"/>
              <a:ext cx="4359227" cy="500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Wingdings" panose="05000000000000000000" pitchFamily="2" charset="2"/>
                </a:rPr>
                <a:t>vợt cầu lông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571687-55DC-4CDB-940B-10CC76ECC900}"/>
              </a:ext>
            </a:extLst>
          </p:cNvPr>
          <p:cNvGrpSpPr/>
          <p:nvPr/>
        </p:nvGrpSpPr>
        <p:grpSpPr>
          <a:xfrm>
            <a:off x="7610478" y="3970750"/>
            <a:ext cx="2695419" cy="661207"/>
            <a:chOff x="1024253" y="1240192"/>
            <a:chExt cx="5666510" cy="66120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72A4EAF-037E-41B3-B20C-7C2969A0C2FA}"/>
                </a:ext>
              </a:extLst>
            </p:cNvPr>
            <p:cNvSpPr/>
            <p:nvPr/>
          </p:nvSpPr>
          <p:spPr>
            <a:xfrm>
              <a:off x="1024253" y="1470004"/>
              <a:ext cx="5210392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67F464-C63D-4BA5-BDE2-CFE6BB1D8ACE}"/>
                </a:ext>
              </a:extLst>
            </p:cNvPr>
            <p:cNvSpPr txBox="1"/>
            <p:nvPr/>
          </p:nvSpPr>
          <p:spPr>
            <a:xfrm>
              <a:off x="1024253" y="1240192"/>
              <a:ext cx="5666510" cy="661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Wingdings" panose="05000000000000000000" pitchFamily="2" charset="2"/>
                </a:rPr>
                <a:t>quả bóng đá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97623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8FBA888-49F8-46A8-BA1B-AFE47EB6F768}"/>
              </a:ext>
            </a:extLst>
          </p:cNvPr>
          <p:cNvSpPr txBox="1"/>
          <p:nvPr/>
        </p:nvSpPr>
        <p:spPr>
          <a:xfrm>
            <a:off x="422029" y="395728"/>
            <a:ext cx="11066585" cy="701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sz="3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 vào tranh và gợi ý dưới tranh, nói tên các trò chơi dân gian.</a:t>
            </a:r>
            <a:endParaRPr lang="en-US" sz="3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EC6B1C-EAF5-4635-99EA-9A6415DF37A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2088" y="1412062"/>
            <a:ext cx="7090847" cy="428716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55CC1D9-DA22-424B-826A-6156DD6ABE32}"/>
              </a:ext>
            </a:extLst>
          </p:cNvPr>
          <p:cNvGrpSpPr/>
          <p:nvPr/>
        </p:nvGrpSpPr>
        <p:grpSpPr>
          <a:xfrm>
            <a:off x="2532088" y="2840352"/>
            <a:ext cx="3138795" cy="830997"/>
            <a:chOff x="259984" y="1807400"/>
            <a:chExt cx="3358404" cy="83099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D91C76F-D0E8-409D-B942-7163A61049B1}"/>
                </a:ext>
              </a:extLst>
            </p:cNvPr>
            <p:cNvSpPr/>
            <p:nvPr/>
          </p:nvSpPr>
          <p:spPr>
            <a:xfrm>
              <a:off x="416318" y="2064651"/>
              <a:ext cx="2997236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EC97C6-F020-4D2B-9F48-0323032167A9}"/>
                </a:ext>
              </a:extLst>
            </p:cNvPr>
            <p:cNvSpPr txBox="1"/>
            <p:nvPr/>
          </p:nvSpPr>
          <p:spPr>
            <a:xfrm>
              <a:off x="259984" y="1807400"/>
              <a:ext cx="33584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Bịt mắt bắt dê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BA81CD1-D9DA-413B-A7E3-F6602A353AB4}"/>
              </a:ext>
            </a:extLst>
          </p:cNvPr>
          <p:cNvGrpSpPr/>
          <p:nvPr/>
        </p:nvGrpSpPr>
        <p:grpSpPr>
          <a:xfrm>
            <a:off x="6002213" y="2909828"/>
            <a:ext cx="3895244" cy="830997"/>
            <a:chOff x="471601" y="2027776"/>
            <a:chExt cx="5474299" cy="83099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12E21DB-D1A5-413F-B9A9-99CAFF542BC5}"/>
                </a:ext>
              </a:extLst>
            </p:cNvPr>
            <p:cNvSpPr/>
            <p:nvPr/>
          </p:nvSpPr>
          <p:spPr>
            <a:xfrm>
              <a:off x="759825" y="2266123"/>
              <a:ext cx="4756185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0FE7E95-A6D3-43B9-9398-60CB9F6EC992}"/>
                </a:ext>
              </a:extLst>
            </p:cNvPr>
            <p:cNvSpPr txBox="1"/>
            <p:nvPr/>
          </p:nvSpPr>
          <p:spPr>
            <a:xfrm>
              <a:off x="471601" y="2027776"/>
              <a:ext cx="54742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Chi chi chành chành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24CA9B4-3BA7-4C72-8B20-DD381ED36B89}"/>
              </a:ext>
            </a:extLst>
          </p:cNvPr>
          <p:cNvGrpSpPr/>
          <p:nvPr/>
        </p:nvGrpSpPr>
        <p:grpSpPr>
          <a:xfrm>
            <a:off x="2785537" y="5048691"/>
            <a:ext cx="3042899" cy="830997"/>
            <a:chOff x="568135" y="1684599"/>
            <a:chExt cx="3358406" cy="83099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8C4A31D-41D2-4B8F-AC7E-E39A15757DD5}"/>
                </a:ext>
              </a:extLst>
            </p:cNvPr>
            <p:cNvSpPr/>
            <p:nvPr/>
          </p:nvSpPr>
          <p:spPr>
            <a:xfrm>
              <a:off x="568135" y="1941279"/>
              <a:ext cx="3358406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4A78F18-31E3-4518-A1FE-DE4E548F5D27}"/>
                </a:ext>
              </a:extLst>
            </p:cNvPr>
            <p:cNvSpPr txBox="1"/>
            <p:nvPr/>
          </p:nvSpPr>
          <p:spPr>
            <a:xfrm>
              <a:off x="749606" y="1684599"/>
              <a:ext cx="31470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Nu na nu nống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95757B2-9E27-470A-80AA-FD200079DF99}"/>
              </a:ext>
            </a:extLst>
          </p:cNvPr>
          <p:cNvGrpSpPr/>
          <p:nvPr/>
        </p:nvGrpSpPr>
        <p:grpSpPr>
          <a:xfrm>
            <a:off x="6181284" y="4967188"/>
            <a:ext cx="3459806" cy="830997"/>
            <a:chOff x="540733" y="1666649"/>
            <a:chExt cx="3385808" cy="83099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DDCA92D-182F-43B0-85D5-4E594D2575F1}"/>
                </a:ext>
              </a:extLst>
            </p:cNvPr>
            <p:cNvSpPr/>
            <p:nvPr/>
          </p:nvSpPr>
          <p:spPr>
            <a:xfrm>
              <a:off x="568135" y="1941279"/>
              <a:ext cx="3358406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B7BBA5E-9680-4BCF-A191-FB1A1FC6D106}"/>
                </a:ext>
              </a:extLst>
            </p:cNvPr>
            <p:cNvSpPr txBox="1"/>
            <p:nvPr/>
          </p:nvSpPr>
          <p:spPr>
            <a:xfrm>
              <a:off x="540733" y="1666649"/>
              <a:ext cx="33584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Dung dăng dung dẻ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37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387" y="62365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670F601-7322-40C7-BA9B-9BABAD4D2FF2}"/>
              </a:ext>
            </a:extLst>
          </p:cNvPr>
          <p:cNvGrpSpPr/>
          <p:nvPr/>
        </p:nvGrpSpPr>
        <p:grpSpPr>
          <a:xfrm>
            <a:off x="906585" y="1173623"/>
            <a:ext cx="10199077" cy="4621236"/>
            <a:chOff x="565613" y="901604"/>
            <a:chExt cx="5703807" cy="37644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1299220-31D0-4D0C-8ABA-2A50ECC46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b="47679"/>
            <a:stretch/>
          </p:blipFill>
          <p:spPr>
            <a:xfrm>
              <a:off x="588578" y="901604"/>
              <a:ext cx="5680842" cy="188259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E34B42-BBFD-4CC8-9C0C-A6D25A9F8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9906" t="52317" r="32181" b="1232"/>
            <a:stretch/>
          </p:blipFill>
          <p:spPr>
            <a:xfrm>
              <a:off x="565613" y="2994665"/>
              <a:ext cx="2721862" cy="1671347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86304D1-742A-41B2-A533-8FF595B4FAFF}"/>
              </a:ext>
            </a:extLst>
          </p:cNvPr>
          <p:cNvSpPr txBox="1"/>
          <p:nvPr/>
        </p:nvSpPr>
        <p:spPr>
          <a:xfrm>
            <a:off x="1698186" y="103963"/>
            <a:ext cx="8454600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câu về hoạt động trong mỗi tranh.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51A18A-4AA8-447E-98FC-A517504A522B}"/>
              </a:ext>
            </a:extLst>
          </p:cNvPr>
          <p:cNvGrpSpPr/>
          <p:nvPr/>
        </p:nvGrpSpPr>
        <p:grpSpPr>
          <a:xfrm>
            <a:off x="1408392" y="3078412"/>
            <a:ext cx="3863393" cy="661206"/>
            <a:chOff x="568133" y="1813390"/>
            <a:chExt cx="3358408" cy="53102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35A8DD-5876-4AB2-9D78-B60B6A0A2530}"/>
                </a:ext>
              </a:extLst>
            </p:cNvPr>
            <p:cNvSpPr/>
            <p:nvPr/>
          </p:nvSpPr>
          <p:spPr>
            <a:xfrm>
              <a:off x="568135" y="1941279"/>
              <a:ext cx="3358406" cy="394723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A13B52-A13C-4F89-8F49-CBD1374A1570}"/>
                </a:ext>
              </a:extLst>
            </p:cNvPr>
            <p:cNvSpPr txBox="1"/>
            <p:nvPr/>
          </p:nvSpPr>
          <p:spPr>
            <a:xfrm>
              <a:off x="568133" y="1813390"/>
              <a:ext cx="3358405" cy="531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Hai bạn chơi bóng bàn.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3A6B354-5261-4C61-91B9-F5143439AB43}"/>
              </a:ext>
            </a:extLst>
          </p:cNvPr>
          <p:cNvGrpSpPr/>
          <p:nvPr/>
        </p:nvGrpSpPr>
        <p:grpSpPr>
          <a:xfrm>
            <a:off x="6275401" y="3237652"/>
            <a:ext cx="5514109" cy="738664"/>
            <a:chOff x="568135" y="1915317"/>
            <a:chExt cx="3358406" cy="86475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891478-DC6D-4916-8481-BE180C80278F}"/>
                </a:ext>
              </a:extLst>
            </p:cNvPr>
            <p:cNvSpPr/>
            <p:nvPr/>
          </p:nvSpPr>
          <p:spPr>
            <a:xfrm>
              <a:off x="568135" y="1941279"/>
              <a:ext cx="3358406" cy="7358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F7D3FA-F362-43F0-B5A1-53631B088117}"/>
                </a:ext>
              </a:extLst>
            </p:cNvPr>
            <p:cNvSpPr txBox="1"/>
            <p:nvPr/>
          </p:nvSpPr>
          <p:spPr>
            <a:xfrm>
              <a:off x="568135" y="1915317"/>
              <a:ext cx="3358404" cy="864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Nga và Hùng đang chơi cầu lông.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A2D014-85C3-4A5F-9C93-3890147AADBE}"/>
              </a:ext>
            </a:extLst>
          </p:cNvPr>
          <p:cNvGrpSpPr/>
          <p:nvPr/>
        </p:nvGrpSpPr>
        <p:grpSpPr>
          <a:xfrm>
            <a:off x="617887" y="5668100"/>
            <a:ext cx="6126047" cy="673438"/>
            <a:chOff x="568135" y="1804323"/>
            <a:chExt cx="3358406" cy="87279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70635C7-A051-46E3-8CAD-1D0034A8D74C}"/>
                </a:ext>
              </a:extLst>
            </p:cNvPr>
            <p:cNvSpPr/>
            <p:nvPr/>
          </p:nvSpPr>
          <p:spPr>
            <a:xfrm>
              <a:off x="568135" y="1941279"/>
              <a:ext cx="3358406" cy="7358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01FB6EB-BCA0-40FC-B674-2730E3AA27D7}"/>
                </a:ext>
              </a:extLst>
            </p:cNvPr>
            <p:cNvSpPr txBox="1"/>
            <p:nvPr/>
          </p:nvSpPr>
          <p:spPr>
            <a:xfrm>
              <a:off x="568137" y="1804323"/>
              <a:ext cx="3358404" cy="856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Các bạn đang chơi bóng rổ rất vui vẻ.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4555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11608" y="175275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268361" y="351745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Thứ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Năm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ngày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30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  <a:ea typeface="Calibri"/>
                <a:cs typeface="Arial"/>
              </a:rPr>
              <a:t>Ǉ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háng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9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năm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2021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177441" y="1224757"/>
            <a:ext cx="305117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T</a:t>
            </a:r>
            <a:r>
              <a:rPr lang="el-GR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Θ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Ğng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V</a:t>
            </a:r>
            <a:r>
              <a:rPr lang="el-GR" altLang="en-US" sz="3800" b="1" dirty="0">
                <a:solidFill>
                  <a:srgbClr val="7030A0"/>
                </a:solidFill>
                <a:latin typeface="HP001 4 hàng" pitchFamily="34" charset="0"/>
              </a:rPr>
              <a:t>Η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İt</a:t>
            </a:r>
            <a:r>
              <a:rPr lang="el-GR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623160" y="1960828"/>
            <a:ext cx="366839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Luyện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tập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452674" y="2689016"/>
            <a:ext cx="11551884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Mở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ǟộng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vốn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từ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về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hĲt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động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thể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thao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vui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chơi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941881" y="3409321"/>
            <a:ext cx="771560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Câu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nêu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hĲt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động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452674" y="4129626"/>
            <a:ext cx="771560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Bài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3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trang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37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985027" y="4771103"/>
            <a:ext cx="355041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—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418890" y="4873582"/>
            <a:ext cx="681071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Hai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bạn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đang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chơi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bóng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bàn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985027" y="5507174"/>
            <a:ext cx="355041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—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418889" y="5609653"/>
            <a:ext cx="9238599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Mai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và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Nam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đang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thi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đấu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cầu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lông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985027" y="6227479"/>
            <a:ext cx="355041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—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418889" y="6329958"/>
            <a:ext cx="9238599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Các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bạn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đang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chơi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bóng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ǟổ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05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10" grpId="0"/>
      <p:bldP spid="12" grpId="0"/>
      <p:bldP spid="13" grpId="0"/>
      <p:bldP spid="14" grpId="0"/>
      <p:bldP spid="15" grpId="0"/>
      <p:bldP spid="16" grpId="0"/>
      <p:bldP spid="18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1363"/>
            <a:ext cx="12223439" cy="6858000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6F5B0408-C0B2-4B54-9C0B-F0BDE7DA43DE}"/>
              </a:ext>
            </a:extLst>
          </p:cNvPr>
          <p:cNvSpPr/>
          <p:nvPr/>
        </p:nvSpPr>
        <p:spPr>
          <a:xfrm>
            <a:off x="2991007" y="31065"/>
            <a:ext cx="5941538" cy="5941538"/>
          </a:xfrm>
          <a:prstGeom prst="ellipse">
            <a:avLst/>
          </a:prstGeom>
          <a:solidFill>
            <a:schemeClr val="bg1">
              <a:alpha val="2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FC34AEAD-F6C2-4514-AB92-865BE4C3EA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66632"/>
          <a:stretch/>
        </p:blipFill>
        <p:spPr>
          <a:xfrm rot="20569274">
            <a:off x="8119079" y="292781"/>
            <a:ext cx="4281445" cy="3501784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FC34AEAD-F6C2-4514-AB92-865BE4C3EA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34" t="81450" r="31817" b="-2099"/>
          <a:stretch/>
        </p:blipFill>
        <p:spPr>
          <a:xfrm rot="7588637">
            <a:off x="10106578" y="3744456"/>
            <a:ext cx="1698171" cy="1097281"/>
          </a:xfrm>
          <a:prstGeom prst="round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8AC4453F-09A1-4F3B-9CB3-0B5E08578247}"/>
              </a:ext>
            </a:extLst>
          </p:cNvPr>
          <p:cNvGrpSpPr/>
          <p:nvPr/>
        </p:nvGrpSpPr>
        <p:grpSpPr>
          <a:xfrm>
            <a:off x="-598716" y="-261380"/>
            <a:ext cx="12790716" cy="7265009"/>
            <a:chOff x="-159866" y="-380578"/>
            <a:chExt cx="9593037" cy="544875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66A80DA-1E99-471E-A21C-773332FCA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68739" y="3366378"/>
              <a:ext cx="1764432" cy="1701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76F3AD7-2EFF-40E6-99C4-D7D277EDD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79245" y="386034"/>
              <a:ext cx="2820876" cy="2202222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A958226-9C49-4460-B2E7-A319CB5A9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59866" y="-380578"/>
              <a:ext cx="2283500" cy="300990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9B98D1A-D28E-4F0A-A234-4E562D576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9057" y="2565400"/>
              <a:ext cx="1231294" cy="20701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A1662EB-58A1-4A91-A826-C0E6D2E85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1384" y="3979114"/>
              <a:ext cx="3762824" cy="94882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B1C182F-7EC2-47B5-8C7B-41F675567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87641" y="63922"/>
              <a:ext cx="2703769" cy="2120900"/>
            </a:xfrm>
            <a:prstGeom prst="rect">
              <a:avLst/>
            </a:prstGeom>
          </p:spPr>
        </p:pic>
      </p:grpSp>
      <p:pic>
        <p:nvPicPr>
          <p:cNvPr id="2" name="5d11cf6da868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655.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74871" y="-1138020"/>
            <a:ext cx="609600" cy="609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16437" y="2277662"/>
            <a:ext cx="56042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1550" cmpd="sng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libri"/>
                <a:ea typeface="华文琥珀" pitchFamily="2" charset="-122"/>
                <a:cs typeface="+mn-cs"/>
              </a:rPr>
              <a:t>Củng</a:t>
            </a:r>
            <a:r>
              <a:rPr kumimoji="0" lang="en-US" altLang="zh-CN" sz="8800" b="1" i="0" u="none" strike="noStrike" kern="1200" cap="none" spc="0" normalizeH="0" baseline="0" noProof="0" dirty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libri"/>
                <a:ea typeface="华文琥珀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1550" cmpd="sng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libri"/>
                <a:ea typeface="华文琥珀" pitchFamily="2" charset="-122"/>
                <a:cs typeface="+mn-cs"/>
              </a:rPr>
              <a:t>cố</a:t>
            </a:r>
            <a:r>
              <a:rPr kumimoji="0" lang="en-US" altLang="zh-CN" sz="8800" b="1" i="0" u="none" strike="noStrike" kern="1200" cap="none" spc="0" normalizeH="0" baseline="0" noProof="0" dirty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libri"/>
                <a:ea typeface="华文琥珀" pitchFamily="2" charset="-122"/>
                <a:cs typeface="+mn-cs"/>
              </a:rPr>
              <a:t>, </a:t>
            </a:r>
            <a:r>
              <a:rPr kumimoji="0" lang="en-US" altLang="zh-CN" sz="8800" b="1" i="0" u="none" strike="noStrike" kern="1200" cap="none" spc="0" normalizeH="0" baseline="0" noProof="0" dirty="0" err="1">
                <a:ln w="31550" cmpd="sng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libri"/>
                <a:ea typeface="华文琥珀" pitchFamily="2" charset="-122"/>
                <a:cs typeface="+mn-cs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libri"/>
                <a:ea typeface="华文琥珀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1550" cmpd="sng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libri"/>
                <a:ea typeface="华文琥珀" pitchFamily="2" charset="-122"/>
                <a:cs typeface="+mn-cs"/>
              </a:rPr>
              <a:t>dò</a:t>
            </a:r>
            <a:endParaRPr kumimoji="0" lang="zh-CN" altLang="en-US" sz="8800" b="1" i="0" u="none" strike="noStrike" kern="1200" cap="none" spc="0" normalizeH="0" baseline="0" noProof="0" dirty="0">
              <a:ln w="31550" cmpd="sng">
                <a:solidFill>
                  <a:srgbClr val="00B050"/>
                </a:solidFill>
                <a:prstDash val="solid"/>
              </a:ln>
              <a:solidFill>
                <a:srgbClr val="00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alibri"/>
              <a:ea typeface="华文琥珀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0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214</Words>
  <Application>Microsoft Office PowerPoint</Application>
  <PresentationFormat>Widescreen</PresentationFormat>
  <Paragraphs>54</Paragraphs>
  <Slides>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微软雅黑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Montserrat Alternates Black</vt:lpstr>
      <vt:lpstr>华文琥珀</vt:lpstr>
      <vt:lpstr>Times New Roman</vt:lpstr>
      <vt:lpstr>Wingdings</vt:lpstr>
      <vt:lpstr>Office 主题​​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12</cp:revision>
  <dcterms:created xsi:type="dcterms:W3CDTF">2021-07-25T03:16:49Z</dcterms:created>
  <dcterms:modified xsi:type="dcterms:W3CDTF">2021-09-30T16:39:05Z</dcterms:modified>
</cp:coreProperties>
</file>